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83EA1-59A5-4852-A2F2-7E70F54463D3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9A3EC-A98B-4AB4-8D71-08CCD10219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1F93F91-F374-4D96-8A5E-3A27F775477D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AFC6A59-AB5A-40B3-AED4-87ADA21D4A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146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dirty="0" smtClean="0"/>
              <a:t>3-3 Parallel Lines &amp; the Triangle Angle Sum Theorem</a:t>
            </a:r>
            <a:br>
              <a:rPr lang="en-US" sz="3500" dirty="0" smtClean="0"/>
            </a:br>
            <a:r>
              <a:rPr lang="en-US" sz="3500" dirty="0" smtClean="0"/>
              <a:t>M11.B.2       2.4.11.B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779336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Objectives:</a:t>
            </a:r>
          </a:p>
          <a:p>
            <a:pPr marL="541782" indent="-514350">
              <a:buAutoNum type="arabicParenR"/>
            </a:pPr>
            <a:r>
              <a:rPr lang="en-US" dirty="0" smtClean="0"/>
              <a:t>To classify triangles and find the measures of their angles.</a:t>
            </a:r>
          </a:p>
          <a:p>
            <a:pPr marL="541782" indent="-514350">
              <a:buAutoNum type="arabicParenR"/>
            </a:pPr>
            <a:r>
              <a:rPr lang="en-US" dirty="0" smtClean="0"/>
              <a:t>To use exterior angles of triangles.</a:t>
            </a:r>
          </a:p>
          <a:p>
            <a:pPr marL="541782" indent="-514350"/>
            <a:endParaRPr lang="en-US" dirty="0" smtClean="0"/>
          </a:p>
          <a:p>
            <a:pPr marL="541782" indent="-51435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Example: Using the Exterior Angle Theorem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19200"/>
            <a:ext cx="749808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ight Triangle 3"/>
          <p:cNvSpPr/>
          <p:nvPr/>
        </p:nvSpPr>
        <p:spPr>
          <a:xfrm rot="20480527">
            <a:off x="1828800" y="3164454"/>
            <a:ext cx="1981200" cy="1828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6858000" y="1905000"/>
            <a:ext cx="1447800" cy="152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477000" y="2895600"/>
            <a:ext cx="6096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352800" y="43434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Angle-Sum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7498080" cy="4800600"/>
          </a:xfrm>
        </p:spPr>
        <p:txBody>
          <a:bodyPr/>
          <a:lstStyle/>
          <a:p>
            <a:r>
              <a:rPr lang="en-US" dirty="0" smtClean="0"/>
              <a:t>The sum of the measures of the angles of a triangle is 180. </a:t>
            </a:r>
          </a:p>
          <a:p>
            <a:pPr>
              <a:buNone/>
            </a:pPr>
            <a:r>
              <a:rPr lang="en-US" dirty="0" smtClean="0"/>
              <a:t>m&lt;A + m&lt;B + m&lt;C = 180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5486400" y="3352800"/>
            <a:ext cx="2133600" cy="2133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08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0" y="5257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5181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 the missing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m&lt;Z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1752600" y="2438400"/>
            <a:ext cx="2514600" cy="2286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67200" y="4495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4495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2133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52600" y="4431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48°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4419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67°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 the missing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Triangle ABC, &lt;ACB is a right angle, and CD    AB. Find the values of a, b, and </a:t>
            </a:r>
            <a:r>
              <a:rPr lang="en-US" dirty="0" smtClean="0"/>
              <a:t>c</a:t>
            </a:r>
            <a:r>
              <a:rPr lang="en-US" dirty="0"/>
              <a:t> </a:t>
            </a:r>
            <a:r>
              <a:rPr lang="en-US" dirty="0" smtClean="0"/>
              <a:t>(Textbook page 133 - TE)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 rot="10800000">
            <a:off x="2438401" y="2003539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T</a:t>
            </a:r>
            <a:endParaRPr lang="en-US" sz="25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81200" y="1981200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95600" y="1981200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Ex: Find the value of x, y, and z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(textbook page 132)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371600"/>
            <a:ext cx="7498080" cy="4800600"/>
          </a:xfrm>
        </p:spPr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                   G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                  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          F             J          H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971800" y="2362200"/>
            <a:ext cx="2819400" cy="2362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4" idx="0"/>
          </p:cNvCxnSpPr>
          <p:nvPr/>
        </p:nvCxnSpPr>
        <p:spPr>
          <a:xfrm>
            <a:off x="4381500" y="2362200"/>
            <a:ext cx="266700" cy="23622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Classify Triangles: by Angles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498080" cy="4800600"/>
          </a:xfrm>
        </p:spPr>
        <p:txBody>
          <a:bodyPr/>
          <a:lstStyle/>
          <a:p>
            <a:r>
              <a:rPr lang="en-US" dirty="0" smtClean="0"/>
              <a:t>Equiangular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Acute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Right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Obtuse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Classify Triangles: by 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498080" cy="4800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Equilateral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Isosceles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Scalene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00" dirty="0" smtClean="0"/>
              <a:t>Ex: Classify a Triangle</a:t>
            </a:r>
            <a:r>
              <a:rPr lang="en-US" sz="3500" dirty="0"/>
              <a:t> </a:t>
            </a:r>
            <a:r>
              <a:rPr lang="en-US" sz="3500" dirty="0" smtClean="0"/>
              <a:t>by its Angles &amp; Sides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498080" cy="48006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1866900" y="2019300"/>
            <a:ext cx="1524000" cy="144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5000" y="3505200"/>
            <a:ext cx="1752600" cy="152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667000" y="2667000"/>
            <a:ext cx="1676400" cy="304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38400" y="2286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7498080" cy="48006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u="sng" dirty="0" smtClean="0"/>
              <a:t>exterior angle of a polygon</a:t>
            </a:r>
            <a:r>
              <a:rPr lang="en-US" dirty="0" smtClean="0"/>
              <a:t>, is an angle formed by a side and an extension of an adjacent side.</a:t>
            </a:r>
          </a:p>
          <a:p>
            <a:r>
              <a:rPr lang="en-US" dirty="0" smtClean="0"/>
              <a:t>For each exterior angle of a triangle, the two nonadjacent interior angles are its </a:t>
            </a:r>
            <a:r>
              <a:rPr lang="en-US" u="sng" dirty="0" smtClean="0"/>
              <a:t>remote interior angles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Triangle Exterior Angle Theorem.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7302974" y="4343400"/>
            <a:ext cx="1371600" cy="1219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52600" y="5877327"/>
            <a:ext cx="2895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m&lt;1= m&lt;2 + m&lt;3</a:t>
            </a:r>
            <a:endParaRPr lang="en-US" sz="25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V="1">
            <a:off x="7645874" y="3657600"/>
            <a:ext cx="7239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343</TotalTime>
  <Words>217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3-3 Parallel Lines &amp; the Triangle Angle Sum Theorem M11.B.2       2.4.11.B</vt:lpstr>
      <vt:lpstr>Triangle Angle-Sum</vt:lpstr>
      <vt:lpstr>Example: Find the missing value</vt:lpstr>
      <vt:lpstr>Example: Find the missing value</vt:lpstr>
      <vt:lpstr>Ex: Find the value of x, y, and z. (textbook page 132)</vt:lpstr>
      <vt:lpstr>Classify Triangles: by Angles </vt:lpstr>
      <vt:lpstr>Classify Triangles: by Sides</vt:lpstr>
      <vt:lpstr>Ex: Classify a Triangle by its Angles &amp; Sides</vt:lpstr>
      <vt:lpstr>Vocab</vt:lpstr>
      <vt:lpstr>Example: Using the Exterior Angle Theorem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3-3 Parallel Lines &amp; the Triangle Angle Sum Theorem M11.B.2       2.4.11.B</dc:title>
  <dc:creator>User</dc:creator>
  <cp:lastModifiedBy>User</cp:lastModifiedBy>
  <cp:revision>21</cp:revision>
  <dcterms:created xsi:type="dcterms:W3CDTF">2011-02-09T13:23:44Z</dcterms:created>
  <dcterms:modified xsi:type="dcterms:W3CDTF">2014-03-05T16:50:14Z</dcterms:modified>
</cp:coreProperties>
</file>